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80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6.png"/><Relationship Id="rId7" Type="http://schemas.openxmlformats.org/officeDocument/2006/relationships/image" Target="../media/image2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1.png"/><Relationship Id="rId5" Type="http://schemas.openxmlformats.org/officeDocument/2006/relationships/image" Target="../media/image87.png"/><Relationship Id="rId10" Type="http://schemas.openxmlformats.org/officeDocument/2006/relationships/image" Target="../media/image90.png"/><Relationship Id="rId4" Type="http://schemas.openxmlformats.org/officeDocument/2006/relationships/image" Target="../media/image25.png"/><Relationship Id="rId9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93.png"/><Relationship Id="rId7" Type="http://schemas.openxmlformats.org/officeDocument/2006/relationships/image" Target="../media/image16.png"/><Relationship Id="rId12" Type="http://schemas.openxmlformats.org/officeDocument/2006/relationships/image" Target="../media/image9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97.png"/><Relationship Id="rId5" Type="http://schemas.openxmlformats.org/officeDocument/2006/relationships/image" Target="../media/image95.png"/><Relationship Id="rId10" Type="http://schemas.openxmlformats.org/officeDocument/2006/relationships/image" Target="../media/image96.png"/><Relationship Id="rId4" Type="http://schemas.openxmlformats.org/officeDocument/2006/relationships/image" Target="../media/image94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00.png"/><Relationship Id="rId7" Type="http://schemas.openxmlformats.org/officeDocument/2006/relationships/image" Target="../media/image16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9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04.png"/><Relationship Id="rId5" Type="http://schemas.openxmlformats.org/officeDocument/2006/relationships/image" Target="../media/image101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25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16.png"/><Relationship Id="rId7" Type="http://schemas.openxmlformats.org/officeDocument/2006/relationships/image" Target="../media/image116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23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.png"/><Relationship Id="rId15" Type="http://schemas.openxmlformats.org/officeDocument/2006/relationships/image" Target="../media/image123.png"/><Relationship Id="rId10" Type="http://schemas.openxmlformats.org/officeDocument/2006/relationships/image" Target="../media/image41.png"/><Relationship Id="rId19" Type="http://schemas.openxmlformats.org/officeDocument/2006/relationships/image" Target="../media/image127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2lToGG84BS0" TargetMode="External"/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3.png"/><Relationship Id="rId5" Type="http://schemas.openxmlformats.org/officeDocument/2006/relationships/image" Target="../media/image4.png"/><Relationship Id="rId10" Type="http://schemas.openxmlformats.org/officeDocument/2006/relationships/image" Target="../media/image132.png"/><Relationship Id="rId4" Type="http://schemas.openxmlformats.org/officeDocument/2006/relationships/image" Target="../media/image3.png"/><Relationship Id="rId9" Type="http://schemas.openxmlformats.org/officeDocument/2006/relationships/hyperlink" Target="https://youtu.be/dI3g10dtnjM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6.png"/><Relationship Id="rId7" Type="http://schemas.openxmlformats.org/officeDocument/2006/relationships/image" Target="../media/image14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4.png"/><Relationship Id="rId10" Type="http://schemas.openxmlformats.org/officeDocument/2006/relationships/hyperlink" Target="https://github.com/minkongkang/IOTcommunication2022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3.png"/><Relationship Id="rId7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12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.png"/><Relationship Id="rId5" Type="http://schemas.openxmlformats.org/officeDocument/2006/relationships/image" Target="../media/image15.png"/><Relationship Id="rId10" Type="http://schemas.openxmlformats.org/officeDocument/2006/relationships/image" Target="../media/image2.png"/><Relationship Id="rId4" Type="http://schemas.openxmlformats.org/officeDocument/2006/relationships/image" Target="../media/image25.png"/><Relationship Id="rId9" Type="http://schemas.openxmlformats.org/officeDocument/2006/relationships/image" Target="../media/image1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15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1.png"/><Relationship Id="rId7" Type="http://schemas.openxmlformats.org/officeDocument/2006/relationships/image" Target="../media/image15.png"/><Relationship Id="rId12" Type="http://schemas.openxmlformats.org/officeDocument/2006/relationships/image" Target="../media/image7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6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25.png"/><Relationship Id="rId9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1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openxmlformats.org/officeDocument/2006/relationships/image" Target="../media/image83.png"/><Relationship Id="rId4" Type="http://schemas.openxmlformats.org/officeDocument/2006/relationships/image" Target="../media/image8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8687" y="2815522"/>
            <a:ext cx="9169450" cy="216446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921661" y="3792057"/>
            <a:ext cx="2649914" cy="259995"/>
            <a:chOff x="14921661" y="3792057"/>
            <a:chExt cx="2649914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21661" y="3792057"/>
              <a:ext cx="2649914" cy="2599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24410" y="4963839"/>
            <a:ext cx="6325834" cy="9110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38524" y="6673958"/>
            <a:ext cx="2191081" cy="16547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7904" y="876479"/>
            <a:ext cx="3782540" cy="16692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5596" y="2849963"/>
            <a:ext cx="9411623" cy="31999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54920" y="749814"/>
            <a:ext cx="6390476" cy="259995"/>
            <a:chOff x="3854920" y="749814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4920" y="749814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03216" y="0"/>
            <a:ext cx="5544403" cy="10571429"/>
            <a:chOff x="13503216" y="0"/>
            <a:chExt cx="5544403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03216" y="0"/>
              <a:ext cx="5544403" cy="10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21836" y="2231907"/>
            <a:ext cx="6192578" cy="6192578"/>
            <a:chOff x="11221836" y="2231907"/>
            <a:chExt cx="6192578" cy="61925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1836" y="2231907"/>
              <a:ext cx="6192578" cy="61925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03184" y="384410"/>
            <a:ext cx="15484423" cy="293976"/>
            <a:chOff x="2503184" y="384410"/>
            <a:chExt cx="15484423" cy="2939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503184" y="490884"/>
              <a:ext cx="15209495" cy="40513"/>
              <a:chOff x="2503184" y="490884"/>
              <a:chExt cx="15209495" cy="4051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03184" y="490884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693632" y="384410"/>
              <a:ext cx="293976" cy="293976"/>
              <a:chOff x="17693632" y="384410"/>
              <a:chExt cx="293976" cy="2939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93632" y="384410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2267" y="251016"/>
            <a:ext cx="3378424" cy="5514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127106" y="2881934"/>
            <a:ext cx="5287308" cy="5137527"/>
            <a:chOff x="12127106" y="2881934"/>
            <a:chExt cx="5287308" cy="51375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27106" y="2881934"/>
              <a:ext cx="5287308" cy="51375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12215" y="6172647"/>
            <a:ext cx="6861284" cy="3693628"/>
            <a:chOff x="5712215" y="6172647"/>
            <a:chExt cx="6861284" cy="369362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740000">
              <a:off x="5712215" y="6172647"/>
              <a:ext cx="6861284" cy="369362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4928699" cy="10571429"/>
            <a:chOff x="-228571" y="-95238"/>
            <a:chExt cx="492869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492869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000" y="2403044"/>
            <a:ext cx="6313131" cy="6313131"/>
            <a:chOff x="1017000" y="2403044"/>
            <a:chExt cx="6313131" cy="63131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000" y="2403044"/>
              <a:ext cx="6313131" cy="631313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95241" y="544811"/>
            <a:ext cx="5229530" cy="17745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64057" y="1857108"/>
            <a:ext cx="9474118" cy="5033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2294" y="251042"/>
            <a:ext cx="3376281" cy="5511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41570" y="384165"/>
            <a:ext cx="6390476" cy="259995"/>
            <a:chOff x="7841570" y="384165"/>
            <a:chExt cx="6390476" cy="259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41570" y="384165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81338" y="3548159"/>
            <a:ext cx="4022901" cy="4022901"/>
            <a:chOff x="2081338" y="3548159"/>
            <a:chExt cx="4022901" cy="402290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1338" y="3548159"/>
              <a:ext cx="4022901" cy="40229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09801" y="6580109"/>
            <a:ext cx="10244491" cy="3121288"/>
            <a:chOff x="6009801" y="6580109"/>
            <a:chExt cx="10244491" cy="31212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09801" y="6580109"/>
              <a:ext cx="10244491" cy="312128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3906" y="9652446"/>
            <a:ext cx="1836624" cy="579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2927" y="1252384"/>
            <a:ext cx="5518911" cy="16597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830" y="2884172"/>
            <a:ext cx="7606710" cy="46333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6257" y="1101909"/>
            <a:ext cx="6390476" cy="259995"/>
            <a:chOff x="386257" y="1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6257" y="1101909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79466" y="0"/>
            <a:ext cx="3468153" cy="10571429"/>
            <a:chOff x="15579466" y="0"/>
            <a:chExt cx="3468153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79466" y="0"/>
              <a:ext cx="3468153" cy="10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2294" y="251042"/>
            <a:ext cx="3376281" cy="5511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23705" y="2687096"/>
            <a:ext cx="4911522" cy="4911522"/>
            <a:chOff x="13123705" y="2687096"/>
            <a:chExt cx="4911522" cy="49115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23705" y="2687096"/>
              <a:ext cx="4911522" cy="49115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30198" y="3612829"/>
            <a:ext cx="1854773" cy="3060056"/>
            <a:chOff x="15530198" y="3612829"/>
            <a:chExt cx="1854773" cy="30600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30198" y="3612829"/>
              <a:ext cx="1854773" cy="30600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33794" y="601277"/>
            <a:ext cx="2539359" cy="4649598"/>
            <a:chOff x="8333794" y="601277"/>
            <a:chExt cx="2539359" cy="46495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29862" y="-1557774"/>
              <a:ext cx="5078719" cy="9299196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33794" y="601277"/>
              <a:ext cx="2539359" cy="46495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14483" y="5531497"/>
            <a:ext cx="2846571" cy="4134242"/>
            <a:chOff x="5714483" y="5531497"/>
            <a:chExt cx="2846571" cy="41342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6997" y="3650175"/>
              <a:ext cx="5693143" cy="826848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14483" y="5531497"/>
              <a:ext cx="2846571" cy="413424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71250" y="9779886"/>
            <a:ext cx="1876338" cy="5873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484656" y="5331921"/>
            <a:ext cx="2919358" cy="57649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354716" y="1706132"/>
            <a:ext cx="3537978" cy="7159164"/>
            <a:chOff x="11354716" y="1706132"/>
            <a:chExt cx="3537978" cy="715916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16656" y="-1642521"/>
              <a:ext cx="7075955" cy="14318328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54716" y="1706132"/>
              <a:ext cx="3537978" cy="715916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17722" y="9168374"/>
            <a:ext cx="3367300" cy="627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26" y="292374"/>
            <a:ext cx="17523982" cy="385767"/>
            <a:chOff x="463626" y="292374"/>
            <a:chExt cx="17523982" cy="38576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960" y="265708"/>
              <a:ext cx="1052702" cy="3555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4800000"/>
            <a:ext cx="18637442" cy="5733333"/>
            <a:chOff x="0" y="4800000"/>
            <a:chExt cx="18637442" cy="57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800000"/>
              <a:ext cx="18637442" cy="573333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9051" y="1296698"/>
            <a:ext cx="4647720" cy="278817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81105" y="6219067"/>
            <a:ext cx="3109552" cy="11577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171429" y="3371376"/>
            <a:ext cx="2670172" cy="2670172"/>
            <a:chOff x="5171429" y="3371376"/>
            <a:chExt cx="2670172" cy="26701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1429" y="3371376"/>
              <a:ext cx="2670172" cy="26701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87324" y="3371376"/>
            <a:ext cx="2670172" cy="2670172"/>
            <a:chOff x="8387324" y="3371376"/>
            <a:chExt cx="2670172" cy="26701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7324" y="3371376"/>
              <a:ext cx="2670172" cy="26701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03218" y="3371376"/>
            <a:ext cx="2670172" cy="2670172"/>
            <a:chOff x="11603218" y="3371376"/>
            <a:chExt cx="2670172" cy="26701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03218" y="3371376"/>
              <a:ext cx="2670172" cy="26701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819113" y="3371376"/>
            <a:ext cx="2670172" cy="2670172"/>
            <a:chOff x="14819113" y="3371376"/>
            <a:chExt cx="2670172" cy="267017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19113" y="3371376"/>
              <a:ext cx="2670172" cy="267017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11221" y="7310158"/>
            <a:ext cx="1323606" cy="20125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301807" y="1653048"/>
            <a:ext cx="7847619" cy="259995"/>
            <a:chOff x="5301807" y="1653048"/>
            <a:chExt cx="7847619" cy="2599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36895" y="6219067"/>
            <a:ext cx="3148771" cy="71005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91958" y="6955572"/>
            <a:ext cx="623101" cy="76253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44047" y="6158226"/>
            <a:ext cx="3138142" cy="69213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80572" y="6762877"/>
            <a:ext cx="3531291" cy="296438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352257" y="6219067"/>
            <a:ext cx="1035380" cy="69904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35296" y="6972888"/>
            <a:ext cx="3277377" cy="108776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387324" y="3266063"/>
            <a:ext cx="2880798" cy="2880798"/>
            <a:chOff x="8387324" y="3266063"/>
            <a:chExt cx="2880798" cy="288079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87324" y="3266063"/>
              <a:ext cx="2880798" cy="28807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87525" y="2642360"/>
            <a:ext cx="3637980" cy="3637980"/>
            <a:chOff x="4687525" y="2642360"/>
            <a:chExt cx="3637980" cy="363798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87525" y="2642360"/>
              <a:ext cx="3637980" cy="363798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603218" y="3600886"/>
            <a:ext cx="2666169" cy="2398228"/>
            <a:chOff x="11603218" y="3600886"/>
            <a:chExt cx="2666169" cy="239822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603218" y="3600886"/>
              <a:ext cx="2666169" cy="23982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492522" y="2642360"/>
            <a:ext cx="3261578" cy="3261578"/>
            <a:chOff x="14492522" y="2642360"/>
            <a:chExt cx="3261578" cy="326157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92522" y="2642360"/>
              <a:ext cx="3261578" cy="32615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3488" y="-557484"/>
            <a:ext cx="7202754" cy="7202754"/>
            <a:chOff x="1043488" y="-557484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488" y="-557484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592" y="1316064"/>
            <a:ext cx="3167613" cy="3167613"/>
            <a:chOff x="158592" y="1316064"/>
            <a:chExt cx="3167613" cy="31676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592" y="1316064"/>
              <a:ext cx="3167613" cy="31676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76800" y="2628900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25098" y="901953"/>
            <a:ext cx="4834423" cy="4834423"/>
            <a:chOff x="2227653" y="960015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7653" y="960015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07" y="117713"/>
            <a:ext cx="4499710" cy="20369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2294" y="251042"/>
            <a:ext cx="1594729" cy="495957"/>
          </a:xfrm>
          <a:prstGeom prst="rect">
            <a:avLst/>
          </a:prstGeom>
        </p:spPr>
      </p:pic>
      <p:sp>
        <p:nvSpPr>
          <p:cNvPr id="4" name="직사각형 3">
            <a:hlinkClick r:id="rId8"/>
          </p:cNvPr>
          <p:cNvSpPr/>
          <p:nvPr/>
        </p:nvSpPr>
        <p:spPr>
          <a:xfrm>
            <a:off x="11008564" y="969540"/>
            <a:ext cx="3093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https://youtu.be/2lToGG84BS0</a:t>
            </a:r>
          </a:p>
        </p:txBody>
      </p:sp>
      <p:sp>
        <p:nvSpPr>
          <p:cNvPr id="17" name="TextBox 16">
            <a:hlinkClick r:id="rId9"/>
          </p:cNvPr>
          <p:cNvSpPr txBox="1"/>
          <p:nvPr/>
        </p:nvSpPr>
        <p:spPr>
          <a:xfrm>
            <a:off x="10911738" y="5553389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https://youtu.be/dI3g10dtnjM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0201" y="1923323"/>
            <a:ext cx="6490034" cy="3022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5859" y="6032490"/>
            <a:ext cx="6388428" cy="3054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846" y="206911"/>
            <a:ext cx="8309954" cy="21621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60127" y="1054159"/>
            <a:ext cx="3586231" cy="259995"/>
            <a:chOff x="8460127" y="1054159"/>
            <a:chExt cx="3586231" cy="2599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0127" y="1054159"/>
              <a:ext cx="3586231" cy="2599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2294" y="251042"/>
            <a:ext cx="2432862" cy="5511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989979"/>
            <a:ext cx="3328405" cy="3106952"/>
            <a:chOff x="0" y="1989979"/>
            <a:chExt cx="3328405" cy="31069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989979"/>
              <a:ext cx="3328405" cy="3106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4435180"/>
            <a:ext cx="3328405" cy="3106952"/>
            <a:chOff x="0" y="4435180"/>
            <a:chExt cx="3328405" cy="31069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435180"/>
              <a:ext cx="3328405" cy="3106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7074434"/>
            <a:ext cx="3440170" cy="3211281"/>
            <a:chOff x="0" y="7074434"/>
            <a:chExt cx="3440170" cy="32112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074434"/>
              <a:ext cx="3440170" cy="321128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45326" y="3076106"/>
            <a:ext cx="10205487" cy="105793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45326" y="5521306"/>
            <a:ext cx="9896414" cy="105793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57087" y="7854202"/>
            <a:ext cx="12376749" cy="10579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394" y="186774"/>
            <a:ext cx="6913844" cy="18347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66839" y="928143"/>
            <a:ext cx="2649914" cy="259995"/>
            <a:chOff x="6966839" y="928143"/>
            <a:chExt cx="2649914" cy="2599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6839" y="928143"/>
              <a:ext cx="2649914" cy="2599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7532" y="144089"/>
            <a:ext cx="4051957" cy="495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2003" y="1620977"/>
            <a:ext cx="8206460" cy="4339667"/>
            <a:chOff x="252003" y="1620977"/>
            <a:chExt cx="8206460" cy="4339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003" y="1620977"/>
              <a:ext cx="8206460" cy="4339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67902" y="5960644"/>
            <a:ext cx="7433945" cy="3705058"/>
            <a:chOff x="5467902" y="5960644"/>
            <a:chExt cx="7433945" cy="37050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7902" y="5960644"/>
              <a:ext cx="7433945" cy="37050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238" y="979369"/>
            <a:ext cx="7475762" cy="4877320"/>
            <a:chOff x="10124238" y="979369"/>
            <a:chExt cx="7475762" cy="48773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24238" y="979369"/>
              <a:ext cx="7475762" cy="487732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4615" y="5864847"/>
            <a:ext cx="2356088" cy="7788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81426" y="9289274"/>
            <a:ext cx="2367943" cy="7818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03405" y="5901933"/>
            <a:ext cx="2491696" cy="704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437626" cy="7202754"/>
            <a:chOff x="3841652" y="1435112"/>
            <a:chExt cx="7437626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437626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624" y="250275"/>
            <a:ext cx="4474486" cy="15993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91504" y="906708"/>
            <a:ext cx="2649914" cy="259995"/>
            <a:chOff x="4291504" y="906708"/>
            <a:chExt cx="2649914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1504" y="906708"/>
              <a:ext cx="2649914" cy="2599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76285" y="3868342"/>
            <a:ext cx="2549533" cy="2549031"/>
            <a:chOff x="2476285" y="3868342"/>
            <a:chExt cx="2549533" cy="25490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6285" y="3868342"/>
              <a:ext cx="2549533" cy="254903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532" y="144089"/>
            <a:ext cx="4051957" cy="495957"/>
          </a:xfrm>
          <a:prstGeom prst="rect">
            <a:avLst/>
          </a:prstGeom>
        </p:spPr>
      </p:pic>
      <p:sp>
        <p:nvSpPr>
          <p:cNvPr id="2" name="TextBox 1">
            <a:hlinkClick r:id="rId10" tooltip="https://github.com/minkongkang/IOTcommunication2022"/>
          </p:cNvPr>
          <p:cNvSpPr txBox="1"/>
          <p:nvPr/>
        </p:nvSpPr>
        <p:spPr>
          <a:xfrm>
            <a:off x="7086600" y="36195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hlinkClick r:id="rId10"/>
              </a:rPr>
              <a:t>minkongkang</a:t>
            </a:r>
            <a:r>
              <a:rPr lang="en-US" altLang="ko-KR" dirty="0">
                <a:hlinkClick r:id="rId10"/>
              </a:rPr>
              <a:t>/IOTcommunication2022: </a:t>
            </a:r>
            <a:r>
              <a:rPr lang="ko-KR" altLang="en-US" dirty="0" err="1">
                <a:hlinkClick r:id="rId10"/>
              </a:rPr>
              <a:t>강민아오채영이서연</a:t>
            </a:r>
            <a:r>
              <a:rPr lang="ko-KR" altLang="en-US" dirty="0">
                <a:hlinkClick r:id="rId10"/>
              </a:rPr>
              <a:t> </a:t>
            </a:r>
            <a:r>
              <a:rPr lang="en-US" altLang="ko-KR" dirty="0">
                <a:hlinkClick r:id="rId10"/>
              </a:rPr>
              <a:t>(github.com)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71604" y="3578195"/>
            <a:ext cx="5975364" cy="20859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70912" y="4332042"/>
            <a:ext cx="3586231" cy="259995"/>
            <a:chOff x="13470912" y="4332042"/>
            <a:chExt cx="3586231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70912" y="4332042"/>
              <a:ext cx="3586231" cy="2599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98795" y="3600000"/>
            <a:ext cx="3085714" cy="3085714"/>
            <a:chOff x="2298795" y="3600000"/>
            <a:chExt cx="3085714" cy="308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8795" y="3600000"/>
              <a:ext cx="3085714" cy="30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7917" y="1321170"/>
            <a:ext cx="7643373" cy="7643373"/>
            <a:chOff x="-207917" y="1321170"/>
            <a:chExt cx="7643373" cy="7643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7917" y="1321170"/>
              <a:ext cx="7643373" cy="76433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1675" y="3187316"/>
            <a:ext cx="5026312" cy="42186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3614" y="6402676"/>
            <a:ext cx="1926678" cy="259995"/>
            <a:chOff x="3503614" y="6402676"/>
            <a:chExt cx="1926678" cy="259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3614" y="6402676"/>
              <a:ext cx="1926678" cy="2599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10621" y="1566427"/>
            <a:ext cx="872489" cy="70451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58952" y="1640167"/>
            <a:ext cx="8012022" cy="70543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65921" y="2947439"/>
            <a:ext cx="3942169" cy="3942169"/>
            <a:chOff x="-965921" y="2947439"/>
            <a:chExt cx="3942169" cy="3942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65921" y="2947439"/>
              <a:ext cx="3942169" cy="3942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3626" y="292374"/>
            <a:ext cx="17523982" cy="385767"/>
            <a:chOff x="463626" y="292374"/>
            <a:chExt cx="17523982" cy="3857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6960" y="265708"/>
              <a:ext cx="1052702" cy="3555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248078" y="3301599"/>
            <a:ext cx="3010040" cy="3010040"/>
            <a:chOff x="-248078" y="3301599"/>
            <a:chExt cx="3010040" cy="301004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48078" y="3301599"/>
              <a:ext cx="3010040" cy="301004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33333" y="1280952"/>
            <a:ext cx="7819048" cy="7819048"/>
            <a:chOff x="2033333" y="1280952"/>
            <a:chExt cx="7819048" cy="781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333" y="1280952"/>
              <a:ext cx="7819048" cy="78190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670" y="2537899"/>
            <a:ext cx="5648748" cy="16740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6192" y="4174439"/>
            <a:ext cx="7066129" cy="19786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60815" y="384165"/>
            <a:ext cx="15484423" cy="293976"/>
            <a:chOff x="2860815" y="384165"/>
            <a:chExt cx="15484423" cy="2939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60815" y="490640"/>
              <a:ext cx="15209495" cy="40513"/>
              <a:chOff x="2860815" y="490640"/>
              <a:chExt cx="15209495" cy="4051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60815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051262" y="384165"/>
              <a:ext cx="293976" cy="293976"/>
              <a:chOff x="18051262" y="384165"/>
              <a:chExt cx="293976" cy="29397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05126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2762" y="280546"/>
            <a:ext cx="1871308" cy="4540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38095" y="2101909"/>
            <a:ext cx="6390476" cy="259995"/>
            <a:chOff x="10438095" y="2101909"/>
            <a:chExt cx="6390476" cy="259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38095" y="2101909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04542" y="2149807"/>
            <a:ext cx="3394005" cy="6171429"/>
            <a:chOff x="3504542" y="2149807"/>
            <a:chExt cx="3394005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4542" y="2149807"/>
              <a:ext cx="3394005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33333" y="1808202"/>
            <a:ext cx="2962162" cy="2962162"/>
            <a:chOff x="2033333" y="1808202"/>
            <a:chExt cx="2962162" cy="29621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33333" y="1808202"/>
              <a:ext cx="2962162" cy="29621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575" y="2773775"/>
            <a:ext cx="5509559" cy="16597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9049" y="4469211"/>
            <a:ext cx="6519196" cy="3237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0000" y="210190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76190" y="0"/>
            <a:ext cx="6171429" cy="10571429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57143" y="1338095"/>
            <a:ext cx="7819048" cy="7819048"/>
            <a:chOff x="9657143" y="1338095"/>
            <a:chExt cx="7819048" cy="78190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7143" y="1338095"/>
              <a:ext cx="7819048" cy="7819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2294" y="251042"/>
            <a:ext cx="2069614" cy="4959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133594" y="2907105"/>
            <a:ext cx="3828310" cy="4202594"/>
            <a:chOff x="12133594" y="2907105"/>
            <a:chExt cx="3828310" cy="420259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33594" y="2907105"/>
              <a:ext cx="3828310" cy="42025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6347" y="1561777"/>
            <a:ext cx="7044006" cy="27469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2058" y="5095239"/>
            <a:ext cx="7601205" cy="36784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49678" y="1435112"/>
            <a:ext cx="6390476" cy="259995"/>
            <a:chOff x="1849678" y="1435112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9678" y="1435112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686" y="568311"/>
            <a:ext cx="15484423" cy="293976"/>
            <a:chOff x="2503686" y="568311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686" y="674786"/>
              <a:ext cx="15209495" cy="40513"/>
              <a:chOff x="2503686" y="674786"/>
              <a:chExt cx="15209495" cy="4051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686" y="674786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694134" y="568311"/>
              <a:ext cx="293976" cy="293976"/>
              <a:chOff x="17694134" y="568311"/>
              <a:chExt cx="293976" cy="29397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4134" y="568311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0005" y="330174"/>
            <a:ext cx="2803874" cy="4482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92536" y="4185767"/>
            <a:ext cx="6899775" cy="7714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42685" y="1435112"/>
            <a:ext cx="7202754" cy="7202754"/>
            <a:chOff x="11642685" y="1435112"/>
            <a:chExt cx="7202754" cy="72027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42685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45898" y="2916563"/>
            <a:ext cx="4834423" cy="4834423"/>
            <a:chOff x="10245898" y="2916563"/>
            <a:chExt cx="4834423" cy="48344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45898" y="2916563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26850" y="2619277"/>
            <a:ext cx="4834423" cy="4834423"/>
            <a:chOff x="12826850" y="2619277"/>
            <a:chExt cx="4834423" cy="48344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26850" y="2619277"/>
            <a:ext cx="4834423" cy="4834423"/>
            <a:chOff x="12826850" y="2619277"/>
            <a:chExt cx="4834423" cy="4834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63110" y="2561905"/>
            <a:ext cx="5161905" cy="5161905"/>
            <a:chOff x="12663110" y="2561905"/>
            <a:chExt cx="5161905" cy="51619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63110" y="2561905"/>
              <a:ext cx="5161905" cy="51619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26850" y="2057143"/>
            <a:ext cx="6171429" cy="6171429"/>
            <a:chOff x="12826850" y="2057143"/>
            <a:chExt cx="6171429" cy="6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26850" y="2057143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03184" y="530634"/>
            <a:ext cx="15484423" cy="293976"/>
            <a:chOff x="2503184" y="530634"/>
            <a:chExt cx="15484423" cy="29397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503184" y="637108"/>
              <a:ext cx="15209495" cy="40513"/>
              <a:chOff x="2503184" y="637108"/>
              <a:chExt cx="15209495" cy="4051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503184" y="637108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693632" y="530634"/>
              <a:ext cx="293976" cy="293976"/>
              <a:chOff x="17693632" y="530634"/>
              <a:chExt cx="293976" cy="2939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693632" y="530634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876" y="256625"/>
            <a:ext cx="2920255" cy="4766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810" y="4672425"/>
            <a:ext cx="18637442" cy="5756147"/>
            <a:chOff x="23810" y="4672425"/>
            <a:chExt cx="18637442" cy="57561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10" y="4672425"/>
              <a:ext cx="18637442" cy="575614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611" y="418545"/>
            <a:ext cx="7441518" cy="14012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52441" y="1049258"/>
            <a:ext cx="7847619" cy="259995"/>
            <a:chOff x="7552441" y="1049258"/>
            <a:chExt cx="7847619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52441" y="1049258"/>
              <a:ext cx="7847619" cy="2599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5128" y="3159924"/>
            <a:ext cx="17066115" cy="3965866"/>
            <a:chOff x="795128" y="3159924"/>
            <a:chExt cx="17066115" cy="39658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59513" y="6437036"/>
              <a:ext cx="2698119" cy="74628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4523583" y="3353584"/>
              <a:ext cx="2891237" cy="2891237"/>
              <a:chOff x="4523583" y="3353584"/>
              <a:chExt cx="2891237" cy="289123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23583" y="3353584"/>
                <a:ext cx="2891237" cy="289123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005724" y="3353584"/>
              <a:ext cx="2891237" cy="2891237"/>
              <a:chOff x="8005724" y="3353584"/>
              <a:chExt cx="2891237" cy="289123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05724" y="3353584"/>
                <a:ext cx="2891237" cy="289123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487865" y="3353584"/>
              <a:ext cx="2891237" cy="2891237"/>
              <a:chOff x="11487865" y="3353584"/>
              <a:chExt cx="2891237" cy="289123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487865" y="3353584"/>
                <a:ext cx="2891237" cy="289123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970005" y="3353584"/>
              <a:ext cx="2891237" cy="2891237"/>
              <a:chOff x="14970005" y="3353584"/>
              <a:chExt cx="2891237" cy="289123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970005" y="3353584"/>
                <a:ext cx="2891237" cy="289123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14561" y="6437036"/>
              <a:ext cx="2363500" cy="75580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91908" y="6437036"/>
              <a:ext cx="3416204" cy="73675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30079" y="6437036"/>
              <a:ext cx="988871" cy="736757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4744405" y="3958183"/>
              <a:ext cx="2449594" cy="1884603"/>
              <a:chOff x="4744405" y="3958183"/>
              <a:chExt cx="2449594" cy="188460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744405" y="3958183"/>
                <a:ext cx="2449594" cy="188460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671935" y="3773285"/>
              <a:ext cx="2523098" cy="2523098"/>
              <a:chOff x="11671935" y="3773285"/>
              <a:chExt cx="2523098" cy="252309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671935" y="3773285"/>
                <a:ext cx="2523098" cy="252309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780752" y="3159924"/>
              <a:ext cx="3341182" cy="3341182"/>
              <a:chOff x="7780752" y="3159924"/>
              <a:chExt cx="3341182" cy="334118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780752" y="3159924"/>
                <a:ext cx="3341182" cy="334118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5071826" y="3498250"/>
              <a:ext cx="2739157" cy="2739157"/>
              <a:chOff x="15071826" y="3498250"/>
              <a:chExt cx="2739157" cy="273915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071826" y="3498250"/>
                <a:ext cx="2739157" cy="273915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98243" y="3250461"/>
              <a:ext cx="2891237" cy="2891237"/>
              <a:chOff x="998243" y="3250461"/>
              <a:chExt cx="2891237" cy="289123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8243" y="3250461"/>
                <a:ext cx="2891237" cy="289123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95128" y="3320652"/>
              <a:ext cx="3094353" cy="3094353"/>
              <a:chOff x="795128" y="3320652"/>
              <a:chExt cx="3094353" cy="309435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95128" y="3320652"/>
                <a:ext cx="3094353" cy="3094353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1473" y="6436853"/>
              <a:ext cx="2223203" cy="7567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702" y="6764479"/>
            <a:ext cx="3986615" cy="2391969"/>
            <a:chOff x="833702" y="6764479"/>
            <a:chExt cx="3986615" cy="2391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702" y="6764479"/>
              <a:ext cx="3986615" cy="23919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58393" y="2030167"/>
            <a:ext cx="4201115" cy="2520669"/>
            <a:chOff x="3658393" y="2030167"/>
            <a:chExt cx="4201115" cy="25206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8393" y="2030167"/>
              <a:ext cx="4201115" cy="25206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20875" y="6764479"/>
            <a:ext cx="4193839" cy="2516304"/>
            <a:chOff x="6920875" y="6764479"/>
            <a:chExt cx="4193839" cy="25163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0875" y="6764479"/>
              <a:ext cx="4193839" cy="25163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12886" y="4826301"/>
            <a:ext cx="1670297" cy="6638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7851" y="9100171"/>
            <a:ext cx="2931878" cy="6638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29438" y="9100171"/>
            <a:ext cx="3209592" cy="6638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3303" y="4329153"/>
            <a:ext cx="2418370" cy="616587"/>
            <a:chOff x="973303" y="4329153"/>
            <a:chExt cx="2418370" cy="6165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460000">
              <a:off x="973303" y="4329153"/>
              <a:ext cx="2418370" cy="6165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84188" y="5076605"/>
            <a:ext cx="2120179" cy="653063"/>
            <a:chOff x="2084188" y="5076605"/>
            <a:chExt cx="2120179" cy="6530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980000">
              <a:off x="2084188" y="5076605"/>
              <a:ext cx="2120179" cy="6530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60325" y="5138529"/>
            <a:ext cx="2722217" cy="616587"/>
            <a:chOff x="7660325" y="5138529"/>
            <a:chExt cx="2722217" cy="6165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3480000">
              <a:off x="7660325" y="5138529"/>
              <a:ext cx="2722217" cy="6165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95737" y="1114168"/>
            <a:ext cx="2418370" cy="616587"/>
            <a:chOff x="7095737" y="1114168"/>
            <a:chExt cx="2418370" cy="61658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0000">
              <a:off x="7095737" y="1114168"/>
              <a:ext cx="2418370" cy="6165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07118" y="512432"/>
            <a:ext cx="4201115" cy="2520669"/>
            <a:chOff x="10107118" y="512432"/>
            <a:chExt cx="4201115" cy="252066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07118" y="512432"/>
              <a:ext cx="4201115" cy="252066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50485" y="3234228"/>
            <a:ext cx="1660173" cy="6829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145780" y="2631903"/>
            <a:ext cx="2418370" cy="616587"/>
            <a:chOff x="14145780" y="2631903"/>
            <a:chExt cx="2418370" cy="61658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720000">
              <a:off x="14145780" y="2631903"/>
              <a:ext cx="2418370" cy="6165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940126" y="5331710"/>
            <a:ext cx="3904365" cy="2342619"/>
            <a:chOff x="13940126" y="5331710"/>
            <a:chExt cx="3904365" cy="2342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940126" y="5331710"/>
              <a:ext cx="3904365" cy="23426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78596" y="8398925"/>
            <a:ext cx="1140506" cy="66386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4488" y="7186660"/>
            <a:ext cx="2670525" cy="157371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16429" y="2268198"/>
            <a:ext cx="3585744" cy="202388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75276" y="7248828"/>
            <a:ext cx="2886202" cy="157371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65152" y="1015876"/>
            <a:ext cx="2976630" cy="166318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882862" y="5827413"/>
            <a:ext cx="1827982" cy="1663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296" y="931451"/>
            <a:ext cx="3782540" cy="16692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9148" y="2307697"/>
            <a:ext cx="11467204" cy="72760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56290" y="972117"/>
            <a:ext cx="6390476" cy="259995"/>
            <a:chOff x="556290" y="972117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290" y="972117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43969" y="0"/>
            <a:ext cx="4803650" cy="10571429"/>
            <a:chOff x="14243969" y="0"/>
            <a:chExt cx="4803650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43969" y="0"/>
              <a:ext cx="4803650" cy="10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12802" y="2029425"/>
            <a:ext cx="5988253" cy="6412193"/>
            <a:chOff x="11612802" y="2029425"/>
            <a:chExt cx="5988253" cy="64121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12802" y="2029425"/>
              <a:ext cx="5988253" cy="6412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03184" y="678141"/>
            <a:ext cx="15484423" cy="293976"/>
            <a:chOff x="2503184" y="678141"/>
            <a:chExt cx="15484423" cy="2939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503184" y="784616"/>
              <a:ext cx="15209495" cy="40513"/>
              <a:chOff x="2503184" y="784616"/>
              <a:chExt cx="15209495" cy="4051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03184" y="784616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693632" y="678141"/>
              <a:ext cx="293976" cy="293976"/>
              <a:chOff x="17693632" y="678141"/>
              <a:chExt cx="293976" cy="2939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93632" y="678141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2294" y="251042"/>
            <a:ext cx="3376281" cy="5511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75748" y="3033646"/>
            <a:ext cx="4294831" cy="4294831"/>
            <a:chOff x="12575748" y="3033646"/>
            <a:chExt cx="4294831" cy="42948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75748" y="3033646"/>
              <a:ext cx="4294831" cy="42948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279290" y="3938993"/>
            <a:ext cx="748896" cy="968763"/>
            <a:chOff x="15279290" y="3938993"/>
            <a:chExt cx="748896" cy="96876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79290" y="3938993"/>
              <a:ext cx="748896" cy="9687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32995" y="7204925"/>
            <a:ext cx="6960185" cy="2864573"/>
            <a:chOff x="6832995" y="7204925"/>
            <a:chExt cx="6960185" cy="286457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32995" y="7204925"/>
              <a:ext cx="6960185" cy="286457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4413739" cy="10571429"/>
            <a:chOff x="-228571" y="-95238"/>
            <a:chExt cx="441373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441373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3140" y="2311486"/>
            <a:ext cx="5662743" cy="5662743"/>
            <a:chOff x="983140" y="2311486"/>
            <a:chExt cx="5662743" cy="56627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140" y="2311486"/>
              <a:ext cx="5662743" cy="56627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19051" y="897002"/>
            <a:ext cx="4600102" cy="16835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23811" y="2813144"/>
            <a:ext cx="7719451" cy="44141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38741" y="676748"/>
            <a:ext cx="15484423" cy="293976"/>
            <a:chOff x="2638741" y="676748"/>
            <a:chExt cx="15484423" cy="2939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638741" y="783222"/>
              <a:ext cx="15209495" cy="40513"/>
              <a:chOff x="2638741" y="783222"/>
              <a:chExt cx="15209495" cy="4051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638741" y="783222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829188" y="676748"/>
              <a:ext cx="293976" cy="293976"/>
              <a:chOff x="17829188" y="676748"/>
              <a:chExt cx="293976" cy="29397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829188" y="676748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9892" y="248640"/>
            <a:ext cx="3572469" cy="5831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15444" y="627480"/>
            <a:ext cx="6390476" cy="259995"/>
            <a:chOff x="7615444" y="627480"/>
            <a:chExt cx="6390476" cy="259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5444" y="627480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8700" y="2179038"/>
            <a:ext cx="5312523" cy="5927638"/>
            <a:chOff x="828700" y="2179038"/>
            <a:chExt cx="5312523" cy="59276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8700" y="2179038"/>
              <a:ext cx="5312523" cy="59276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11068" y="5081081"/>
            <a:ext cx="4599228" cy="4939768"/>
            <a:chOff x="5411068" y="5081081"/>
            <a:chExt cx="4599228" cy="49397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5411068" y="5081081"/>
              <a:ext cx="4599228" cy="49397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12</Words>
  <Application>Microsoft Office PowerPoint</Application>
  <PresentationFormat>사용자 지정</PresentationFormat>
  <Paragraphs>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</cp:revision>
  <dcterms:created xsi:type="dcterms:W3CDTF">2022-12-13T17:39:47Z</dcterms:created>
  <dcterms:modified xsi:type="dcterms:W3CDTF">2022-12-13T08:50:09Z</dcterms:modified>
</cp:coreProperties>
</file>